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7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9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4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6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7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9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9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FF7D4-7182-49A3-92A4-EABE556EE46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EF87D-84A9-4279-BE75-EF290683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7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 Here</a:t>
            </a:r>
            <a:br>
              <a:rPr lang="en-US" dirty="0" smtClean="0"/>
            </a:br>
            <a:r>
              <a:rPr lang="en-US" sz="1800" dirty="0" smtClean="0">
                <a:solidFill>
                  <a:srgbClr val="FF0000"/>
                </a:solidFill>
              </a:rPr>
              <a:t>(Example: Chronic ADEM)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Name: _____________</a:t>
            </a:r>
          </a:p>
          <a:p>
            <a:r>
              <a:rPr lang="en-US" dirty="0" smtClean="0"/>
              <a:t>Date: 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Age: _______</a:t>
            </a:r>
          </a:p>
          <a:p>
            <a:r>
              <a:rPr lang="en-US" dirty="0" smtClean="0"/>
              <a:t>Sex: _______</a:t>
            </a:r>
          </a:p>
          <a:p>
            <a:r>
              <a:rPr lang="en-US" dirty="0" smtClean="0"/>
              <a:t>Disease History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Previously healthy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eenager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Prone to migraines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Please remember to de-identify your slides and remove identifying patient information.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99789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Presentation of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Admitted through the ER on 08/16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Headache, fatigue, light headedness, confusion, visual difficulties, etc.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Please remember to de-identify your slides and remove identifying patient information.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58549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 of Initial Scan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Please remember to de-identify your slides and remove identifying patient information.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72003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Tests/Results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Examples: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CSF Test Results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NMO Testing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Any other relevant medical tests performed.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Please remember to de-identify your slides and remove identifying patient information.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11465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Returning Date: _________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Example: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Pupillary findings no longer present.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MRI with ongoing inflammation in same distribution.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1 week of fatigue, poor concentration, etc.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Please remember to de-identify your slides and remove identifying patient information.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25137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MRI Scans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Please remember to de-identify your slides and remove identifying patient information.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86104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Impressions/ Diagnosis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Example: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Prolonged ADEM?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MS?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NMO?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Other?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Please remember to de-identify your slides and remove identifying patient information.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218193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Presentation Title Here (Example: Chronic ADEM)</vt:lpstr>
      <vt:lpstr>History</vt:lpstr>
      <vt:lpstr>Initial Presentation of Symptoms</vt:lpstr>
      <vt:lpstr>MRI of Initial Scan</vt:lpstr>
      <vt:lpstr>Additional Tests/Results</vt:lpstr>
      <vt:lpstr>Continuing Symptoms</vt:lpstr>
      <vt:lpstr>Other MRI Scans</vt:lpstr>
      <vt:lpstr>Impressions/ Diagnosis and 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 (Example: Chronic ADEM)</dc:title>
  <dc:creator>Brittany Degen</dc:creator>
  <cp:lastModifiedBy>Brittany Degen</cp:lastModifiedBy>
  <cp:revision>2</cp:revision>
  <dcterms:created xsi:type="dcterms:W3CDTF">2014-06-23T16:56:46Z</dcterms:created>
  <dcterms:modified xsi:type="dcterms:W3CDTF">2014-06-23T17:16:11Z</dcterms:modified>
</cp:coreProperties>
</file>